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80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30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0819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206240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FALCON – Federated AI-Linked Cyber-Operational Network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47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37360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856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70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6402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Real-Life Example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71616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2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18688"/>
            <a:ext cx="13267944" cy="731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4672584"/>
            <a:ext cx="4270248" cy="7406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5641848"/>
            <a:ext cx="651052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4672584"/>
            <a:ext cx="4270248" cy="7406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72" y="5641848"/>
            <a:ext cx="6510528" cy="475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352" y="4672584"/>
            <a:ext cx="4270248" cy="74066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1901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Real-Life Example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685800" y="273405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Scenario: Base A is attacked by a missile + drone swarm.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3447288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Traditional System → Base A tries alone → fails → destroyed.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685800" y="41605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FALCON System: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896112" y="4773168"/>
            <a:ext cx="38770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Missile detected by AI in 1 second.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896112" y="5733288"/>
            <a:ext cx="61173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Troops mobilized automatically.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5385816" y="4773168"/>
            <a:ext cx="387705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Base A auto-alerts Base B &amp; C through FDIN.</a:t>
            </a:r>
            <a:endParaRPr lang="en-US" sz="1530" dirty="0"/>
          </a:p>
        </p:txBody>
      </p:sp>
      <p:sp>
        <p:nvSpPr>
          <p:cNvPr id="17" name="Text 7"/>
          <p:cNvSpPr/>
          <p:nvPr/>
        </p:nvSpPr>
        <p:spPr>
          <a:xfrm>
            <a:off x="7626096" y="5733288"/>
            <a:ext cx="61173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Base A is saved → whole network survives.</a:t>
            </a:r>
            <a:endParaRPr lang="en-US" sz="1530" dirty="0"/>
          </a:p>
        </p:txBody>
      </p:sp>
      <p:sp>
        <p:nvSpPr>
          <p:cNvPr id="18" name="Text 8"/>
          <p:cNvSpPr/>
          <p:nvPr/>
        </p:nvSpPr>
        <p:spPr>
          <a:xfrm>
            <a:off x="9866376" y="4773168"/>
            <a:ext cx="387705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Base B launches interceptors, Base C jams drones.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47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37360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856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70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6402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Comparison with Existing Systems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71616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2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85800" y="2450592"/>
          <a:ext cx="13231368" cy="4715448"/>
        </p:xfrm>
        <a:graphic>
          <a:graphicData uri="http://schemas.openxmlformats.org/drawingml/2006/table">
            <a:tbl>
              <a:tblPr/>
              <a:tblGrid>
                <a:gridCol w="2642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2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0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778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Feature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Iron Dome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THAAD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S-400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FALCON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Missile Defence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Drone Defence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⚠ Limited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Cyber Threat Handling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AI-Powered Fast Action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Base-to-Base Sharing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Proactive Prediction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D7D7D7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685800" y="16276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Comparison with Existing Systems</a:t>
            </a:r>
            <a:endParaRPr lang="en-US" sz="38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47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37360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856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70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6402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Technologies Used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71616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2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00984"/>
            <a:ext cx="6537960" cy="8046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297680"/>
            <a:ext cx="6537960" cy="5303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020056"/>
            <a:ext cx="13267944" cy="5303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3300984"/>
            <a:ext cx="6537960" cy="8046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297680"/>
            <a:ext cx="6537960" cy="53035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300984"/>
            <a:ext cx="128016" cy="80467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297680"/>
            <a:ext cx="128016" cy="53035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020056"/>
            <a:ext cx="128016" cy="53035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784" y="3300984"/>
            <a:ext cx="128016" cy="8046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5784" y="4297680"/>
            <a:ext cx="128016" cy="530352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85800" y="24780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Technologies Used</a:t>
            </a:r>
            <a:endParaRPr lang="en-US" sz="3840" dirty="0"/>
          </a:p>
        </p:txBody>
      </p:sp>
      <p:sp>
        <p:nvSpPr>
          <p:cNvPr id="15" name="Text 1"/>
          <p:cNvSpPr/>
          <p:nvPr/>
        </p:nvSpPr>
        <p:spPr>
          <a:xfrm>
            <a:off x="978408" y="3429000"/>
            <a:ext cx="602589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AI/ML → real-time threat detection.</a:t>
            </a:r>
            <a:endParaRPr lang="en-US" sz="1530" dirty="0"/>
          </a:p>
        </p:txBody>
      </p:sp>
      <p:sp>
        <p:nvSpPr>
          <p:cNvPr id="16" name="Text 2"/>
          <p:cNvSpPr/>
          <p:nvPr/>
        </p:nvSpPr>
        <p:spPr>
          <a:xfrm>
            <a:off x="978408" y="4425696"/>
            <a:ext cx="602589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IoT + Sensors → drones, radars, satellites integration.</a:t>
            </a:r>
            <a:endParaRPr lang="en-US" sz="1530" dirty="0"/>
          </a:p>
        </p:txBody>
      </p:sp>
      <p:sp>
        <p:nvSpPr>
          <p:cNvPr id="17" name="Text 3"/>
          <p:cNvSpPr/>
          <p:nvPr/>
        </p:nvSpPr>
        <p:spPr>
          <a:xfrm>
            <a:off x="978408" y="5148072"/>
            <a:ext cx="127558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5G/Quantum Communication (future) → ultra-fast, hack-proof comms.</a:t>
            </a:r>
            <a:endParaRPr lang="en-US" sz="1530" dirty="0"/>
          </a:p>
        </p:txBody>
      </p:sp>
      <p:sp>
        <p:nvSpPr>
          <p:cNvPr id="18" name="Text 4"/>
          <p:cNvSpPr/>
          <p:nvPr/>
        </p:nvSpPr>
        <p:spPr>
          <a:xfrm>
            <a:off x="7708392" y="3429000"/>
            <a:ext cx="602589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Federated Learning (FDIN) → secure base-to-base knowledge sharing.</a:t>
            </a:r>
            <a:endParaRPr lang="en-US" sz="1530" dirty="0"/>
          </a:p>
        </p:txBody>
      </p:sp>
      <p:sp>
        <p:nvSpPr>
          <p:cNvPr id="19" name="Text 5"/>
          <p:cNvSpPr/>
          <p:nvPr/>
        </p:nvSpPr>
        <p:spPr>
          <a:xfrm>
            <a:off x="7708392" y="4425696"/>
            <a:ext cx="602589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Cyber Defence AI → detect and block hacking in real-time.</a:t>
            </a:r>
            <a:endParaRPr lang="en-US" sz="15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47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37360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08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856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70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6402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Unique Points of FALCON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71616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2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29584"/>
            <a:ext cx="4297680" cy="8046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26280"/>
            <a:ext cx="4297680" cy="8046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529584"/>
            <a:ext cx="4297680" cy="8046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4526280"/>
            <a:ext cx="4297680" cy="8046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529584"/>
            <a:ext cx="4297680" cy="80467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526280"/>
            <a:ext cx="4297680" cy="80467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69748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Unique Points of FALCON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657600"/>
            <a:ext cx="384962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Multi-threat handling (Missile + Drone + Cyber in one).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4654296"/>
            <a:ext cx="384962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Networked defence → no base fights alone.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5394960" y="3657600"/>
            <a:ext cx="384962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Proactive, not reactive → AI predicts next attack.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5394960" y="4654296"/>
            <a:ext cx="384962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Fully automated coordination → faster than humans.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9884664" y="3657600"/>
            <a:ext cx="384962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Self-learning → each attack makes system smarter.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9884664" y="4654296"/>
            <a:ext cx="384962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First of its kind in India (no such project exists).</a:t>
            </a:r>
            <a:endParaRPr lang="en-US" sz="15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47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37360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09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856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70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6402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Impact &amp; Future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71616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2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349240"/>
            <a:ext cx="651052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5349240"/>
            <a:ext cx="651052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450799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Immediate Benefits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896112" y="5449824"/>
            <a:ext cx="61173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Saves bases &amp; troops by reducing reaction time.</a:t>
            </a:r>
            <a:endParaRPr lang="en-US" sz="1530" dirty="0"/>
          </a:p>
        </p:txBody>
      </p:sp>
      <p:sp>
        <p:nvSpPr>
          <p:cNvPr id="8" name="Text 2"/>
          <p:cNvSpPr/>
          <p:nvPr/>
        </p:nvSpPr>
        <p:spPr>
          <a:xfrm>
            <a:off x="7626096" y="5449824"/>
            <a:ext cx="61173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Increases survivability of entire military networks.</a:t>
            </a:r>
            <a:endParaRPr lang="en-US" sz="15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47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37360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856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70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6402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71616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2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2267712"/>
            <a:ext cx="8293608" cy="13167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767328"/>
            <a:ext cx="8293608" cy="1316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276088"/>
            <a:ext cx="8293608" cy="1316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36" y="3081528"/>
            <a:ext cx="7845552" cy="2743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36" y="4581144"/>
            <a:ext cx="7845552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36" y="6080760"/>
            <a:ext cx="7845552" cy="2743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2478024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3977640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5486400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143560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Future Scope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6007608" y="2505456"/>
            <a:ext cx="15544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5888736" y="3081528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Integration with satellite-based quantum communication.</a:t>
            </a:r>
            <a:endParaRPr lang="en-US" sz="1530" dirty="0"/>
          </a:p>
        </p:txBody>
      </p:sp>
      <p:sp>
        <p:nvSpPr>
          <p:cNvPr id="16" name="Text 3"/>
          <p:cNvSpPr/>
          <p:nvPr/>
        </p:nvSpPr>
        <p:spPr>
          <a:xfrm>
            <a:off x="6007608" y="4014216"/>
            <a:ext cx="15544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7" name="Text 4"/>
          <p:cNvSpPr/>
          <p:nvPr/>
        </p:nvSpPr>
        <p:spPr>
          <a:xfrm>
            <a:off x="5888736" y="4581144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AI-driven autonomous intercept drones.</a:t>
            </a:r>
            <a:endParaRPr lang="en-US" sz="1530" dirty="0"/>
          </a:p>
        </p:txBody>
      </p:sp>
      <p:sp>
        <p:nvSpPr>
          <p:cNvPr id="18" name="Text 5"/>
          <p:cNvSpPr/>
          <p:nvPr/>
        </p:nvSpPr>
        <p:spPr>
          <a:xfrm>
            <a:off x="6007608" y="5513832"/>
            <a:ext cx="15544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5888736" y="6080760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Expansion to naval &amp; airforce systems.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779776"/>
            <a:ext cx="8266176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3950208"/>
            <a:ext cx="8266176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120640"/>
            <a:ext cx="8266176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93852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Overview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896112" y="2880360"/>
            <a:ext cx="787298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Name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896112" y="3355848"/>
            <a:ext cx="787298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FALCON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896112" y="4050792"/>
            <a:ext cx="787298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Full Form</a:t>
            </a:r>
            <a:endParaRPr lang="en-US" sz="1920" dirty="0"/>
          </a:p>
        </p:txBody>
      </p:sp>
      <p:sp>
        <p:nvSpPr>
          <p:cNvPr id="11" name="Text 4"/>
          <p:cNvSpPr/>
          <p:nvPr/>
        </p:nvSpPr>
        <p:spPr>
          <a:xfrm>
            <a:off x="896112" y="4526280"/>
            <a:ext cx="787298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Federated AI-Linked Cyber-Operational Network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896112" y="5221224"/>
            <a:ext cx="787298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Tagline</a:t>
            </a:r>
            <a:endParaRPr lang="en-US" sz="1920" dirty="0"/>
          </a:p>
        </p:txBody>
      </p:sp>
      <p:sp>
        <p:nvSpPr>
          <p:cNvPr id="13" name="Text 6"/>
          <p:cNvSpPr/>
          <p:nvPr/>
        </p:nvSpPr>
        <p:spPr>
          <a:xfrm>
            <a:off x="896112" y="5705856"/>
            <a:ext cx="787298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“Redefining Military Defence with AI-Powered Speed &amp; Precision”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47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37360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856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70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6402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Problem 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71616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2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26080"/>
            <a:ext cx="4297680" cy="12710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89120"/>
            <a:ext cx="4297680" cy="15453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926080"/>
            <a:ext cx="4297680" cy="12710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389120"/>
            <a:ext cx="4297680" cy="15453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2926080"/>
            <a:ext cx="4297680" cy="12710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064" y="4389120"/>
            <a:ext cx="4297680" cy="154533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09397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Problem 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145536"/>
            <a:ext cx="3849624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Modern warfare relies on drones, hypersonic missiles, and cyber threats.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4608576"/>
            <a:ext cx="3849624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Fragmented defence networks – each base acts alone → slower coordination.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5394960" y="3145536"/>
            <a:ext cx="384962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Defence systems today are reactive, not proactive.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5394960" y="4608576"/>
            <a:ext cx="3849624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Existing systems (Iron Dome, THAAD, S-400) focus on missiles only, not multi-threats like cyber + drone + missile at once.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9884664" y="3145536"/>
            <a:ext cx="384962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Delayed decision-making due to human processing time.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9884664" y="4608576"/>
            <a:ext cx="3849624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Lack of real-time collaboration between bases → one base collapse can endanger all.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47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37360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856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70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6402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Solution (FALCON)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71616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2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47872"/>
            <a:ext cx="6537960" cy="5303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270248"/>
            <a:ext cx="6537960" cy="8046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266944"/>
            <a:ext cx="13267944" cy="5303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3547872"/>
            <a:ext cx="6537960" cy="53035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270248"/>
            <a:ext cx="6537960" cy="80467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547872"/>
            <a:ext cx="128016" cy="53035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270248"/>
            <a:ext cx="128016" cy="80467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266944"/>
            <a:ext cx="128016" cy="53035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784" y="3547872"/>
            <a:ext cx="128016" cy="53035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5784" y="4270248"/>
            <a:ext cx="128016" cy="804672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85800" y="22311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Solution (FALCON)</a:t>
            </a:r>
            <a:endParaRPr lang="en-US" sz="3840" dirty="0"/>
          </a:p>
        </p:txBody>
      </p:sp>
      <p:sp>
        <p:nvSpPr>
          <p:cNvPr id="15" name="Text 1"/>
          <p:cNvSpPr/>
          <p:nvPr/>
        </p:nvSpPr>
        <p:spPr>
          <a:xfrm>
            <a:off x="685800" y="30540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FALCON is an AI-driven defence ecosystem that:</a:t>
            </a:r>
            <a:endParaRPr lang="en-US" sz="1530" dirty="0"/>
          </a:p>
        </p:txBody>
      </p:sp>
      <p:sp>
        <p:nvSpPr>
          <p:cNvPr id="16" name="Text 2"/>
          <p:cNvSpPr/>
          <p:nvPr/>
        </p:nvSpPr>
        <p:spPr>
          <a:xfrm>
            <a:off x="978408" y="3675888"/>
            <a:ext cx="602589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Detects threats faster than human operators.</a:t>
            </a:r>
            <a:endParaRPr lang="en-US" sz="1530" dirty="0"/>
          </a:p>
        </p:txBody>
      </p:sp>
      <p:sp>
        <p:nvSpPr>
          <p:cNvPr id="17" name="Text 3"/>
          <p:cNvSpPr/>
          <p:nvPr/>
        </p:nvSpPr>
        <p:spPr>
          <a:xfrm>
            <a:off x="978408" y="4398264"/>
            <a:ext cx="602589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Predicts attack patterns before they occur.</a:t>
            </a:r>
            <a:endParaRPr lang="en-US" sz="1530" dirty="0"/>
          </a:p>
        </p:txBody>
      </p:sp>
      <p:sp>
        <p:nvSpPr>
          <p:cNvPr id="18" name="Text 4"/>
          <p:cNvSpPr/>
          <p:nvPr/>
        </p:nvSpPr>
        <p:spPr>
          <a:xfrm>
            <a:off x="978408" y="5394960"/>
            <a:ext cx="127558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Uses federated learning (FDIN) so bases learn from each other without sharing raw classified data.</a:t>
            </a:r>
            <a:endParaRPr lang="en-US" sz="1530" dirty="0"/>
          </a:p>
        </p:txBody>
      </p:sp>
      <p:sp>
        <p:nvSpPr>
          <p:cNvPr id="19" name="Text 5"/>
          <p:cNvSpPr/>
          <p:nvPr/>
        </p:nvSpPr>
        <p:spPr>
          <a:xfrm>
            <a:off x="7708392" y="3675888"/>
            <a:ext cx="602589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Automatically alerts &amp; coordinates all bases.</a:t>
            </a:r>
            <a:endParaRPr lang="en-US" sz="1530" dirty="0"/>
          </a:p>
        </p:txBody>
      </p:sp>
      <p:sp>
        <p:nvSpPr>
          <p:cNvPr id="20" name="Text 6"/>
          <p:cNvSpPr/>
          <p:nvPr/>
        </p:nvSpPr>
        <p:spPr>
          <a:xfrm>
            <a:off x="7708392" y="4398264"/>
            <a:ext cx="602589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Engages both defensive (intercept missiles/drones) and offensive (jam enemy drones, disable cyber-attacks).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47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37360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856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70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6402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FALCON Architecture (How it Works)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71616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2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651760"/>
            <a:ext cx="6537960" cy="14630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297680"/>
            <a:ext cx="6537960" cy="1911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2651760"/>
            <a:ext cx="6537960" cy="14630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297680"/>
            <a:ext cx="6537960" cy="19110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181965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FALCON Architecture (How it Works)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14400" y="2779776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Detection Layer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914400" y="3255264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AI-powered radar + satellite + drone feeds.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914400" y="3703320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Identifies drones, missiles, cyber anomalies instantly.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914400" y="4425696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Decision Layer</a:t>
            </a:r>
            <a:endParaRPr lang="en-US" sz="1920" dirty="0"/>
          </a:p>
        </p:txBody>
      </p:sp>
      <p:sp>
        <p:nvSpPr>
          <p:cNvPr id="13" name="Text 5"/>
          <p:cNvSpPr/>
          <p:nvPr/>
        </p:nvSpPr>
        <p:spPr>
          <a:xfrm>
            <a:off x="914400" y="4910328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AI ranks best response (intercept, jam, counter-attack).</a:t>
            </a:r>
            <a:endParaRPr lang="en-US" sz="1530" dirty="0"/>
          </a:p>
        </p:txBody>
      </p:sp>
      <p:sp>
        <p:nvSpPr>
          <p:cNvPr id="14" name="Text 6"/>
          <p:cNvSpPr/>
          <p:nvPr/>
        </p:nvSpPr>
        <p:spPr>
          <a:xfrm>
            <a:off x="914400" y="5358384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Sends instant alerts to all bases &amp; troops.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7644384" y="2779776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Processing Layer</a:t>
            </a:r>
            <a:endParaRPr lang="en-US" sz="1920" dirty="0"/>
          </a:p>
        </p:txBody>
      </p:sp>
      <p:sp>
        <p:nvSpPr>
          <p:cNvPr id="16" name="Text 8"/>
          <p:cNvSpPr/>
          <p:nvPr/>
        </p:nvSpPr>
        <p:spPr>
          <a:xfrm>
            <a:off x="7644384" y="3255264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AI models analyze threat type, speed, trajectory.</a:t>
            </a:r>
            <a:endParaRPr lang="en-US" sz="1530" dirty="0"/>
          </a:p>
        </p:txBody>
      </p:sp>
      <p:sp>
        <p:nvSpPr>
          <p:cNvPr id="17" name="Text 9"/>
          <p:cNvSpPr/>
          <p:nvPr/>
        </p:nvSpPr>
        <p:spPr>
          <a:xfrm>
            <a:off x="7644384" y="3703320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FDIN shares “threat knowledge” across bases securely.</a:t>
            </a:r>
            <a:endParaRPr lang="en-US" sz="1530" dirty="0"/>
          </a:p>
        </p:txBody>
      </p:sp>
      <p:sp>
        <p:nvSpPr>
          <p:cNvPr id="18" name="Text 10"/>
          <p:cNvSpPr/>
          <p:nvPr/>
        </p:nvSpPr>
        <p:spPr>
          <a:xfrm>
            <a:off x="7644384" y="4425696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Action Layer</a:t>
            </a:r>
            <a:endParaRPr lang="en-US" sz="1920" dirty="0"/>
          </a:p>
        </p:txBody>
      </p:sp>
      <p:sp>
        <p:nvSpPr>
          <p:cNvPr id="19" name="Text 11"/>
          <p:cNvSpPr/>
          <p:nvPr/>
        </p:nvSpPr>
        <p:spPr>
          <a:xfrm>
            <a:off x="7644384" y="4910328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Defence systems launch interceptors.</a:t>
            </a:r>
            <a:endParaRPr lang="en-US" sz="1530" dirty="0"/>
          </a:p>
        </p:txBody>
      </p:sp>
      <p:sp>
        <p:nvSpPr>
          <p:cNvPr id="20" name="Text 12"/>
          <p:cNvSpPr/>
          <p:nvPr/>
        </p:nvSpPr>
        <p:spPr>
          <a:xfrm>
            <a:off x="7644384" y="5358384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Offensive cyber/Air units are triggered automatically.</a:t>
            </a:r>
            <a:endParaRPr lang="en-US" sz="1530" dirty="0"/>
          </a:p>
        </p:txBody>
      </p:sp>
      <p:sp>
        <p:nvSpPr>
          <p:cNvPr id="21" name="Text 13"/>
          <p:cNvSpPr/>
          <p:nvPr/>
        </p:nvSpPr>
        <p:spPr>
          <a:xfrm>
            <a:off x="7644384" y="5806440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Nearby bases auto-support attacked base.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636</Words>
  <Application>Microsoft Office PowerPoint</Application>
  <PresentationFormat>Custom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Gagan A</cp:lastModifiedBy>
  <cp:revision>2</cp:revision>
  <dcterms:created xsi:type="dcterms:W3CDTF">2025-09-02T03:49:02Z</dcterms:created>
  <dcterms:modified xsi:type="dcterms:W3CDTF">2025-09-03T14:14:14Z</dcterms:modified>
</cp:coreProperties>
</file>